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"/>
  </p:notesMasterIdLst>
  <p:sldSz cx="18288000" cy="10287000"/>
  <p:notesSz cx="6858000" cy="9144000"/>
  <p:embeddedFontLst>
    <p:embeddedFont>
      <p:font typeface="Blinker" panose="020B0604020202020204" charset="0"/>
      <p:regular r:id="rId3"/>
      <p:bold r:id="rId4"/>
    </p:embeddedFont>
    <p:embeddedFont>
      <p:font typeface="Merriweather Sans Light" pitchFamily="2" charset="0"/>
      <p:regular r:id="rId5"/>
      <p:bold r:id="rId6"/>
      <p:italic r:id="rId7"/>
      <p:boldItalic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601509-DFA6-43E9-ACC4-91E2A9DF93D8}">
  <a:tblStyle styleId="{D2601509-DFA6-43E9-ACC4-91E2A9DF93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72" y="7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CUSTOM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2064067" y="813900"/>
            <a:ext cx="14159865" cy="8659200"/>
          </a:xfrm>
          <a:prstGeom prst="roundRect">
            <a:avLst>
              <a:gd name="adj" fmla="val 9469"/>
            </a:avLst>
          </a:prstGeom>
          <a:solidFill>
            <a:srgbClr val="B59C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A390D-847F-278D-B965-F04EB445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205" y="3224401"/>
            <a:ext cx="12429887" cy="1143000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Google Shape;42;p2">
            <a:extLst>
              <a:ext uri="{FF2B5EF4-FFF2-40B4-BE49-F238E27FC236}">
                <a16:creationId xmlns:a16="http://schemas.microsoft.com/office/drawing/2014/main" id="{5BEFA316-A2DC-AEE3-FC58-9E805146D0D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17205" y="4818972"/>
            <a:ext cx="12671949" cy="7246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userDrawn="1">
  <p:cSld name="CUSTOM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FF5690-CBC2-500A-B187-A24C63D2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284" y="1093504"/>
            <a:ext cx="9553432" cy="1143000"/>
          </a:xfr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BBC19A-C02F-BF39-F2EB-8A1BEDFAA1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67285" y="2346325"/>
            <a:ext cx="9553432" cy="6402388"/>
          </a:xfrm>
        </p:spPr>
        <p:txBody>
          <a:bodyPr>
            <a:normAutofit/>
          </a:bodyPr>
          <a:lstStyle>
            <a:lvl1pPr marL="482600" indent="-457200" algn="l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/>
            </a:lvl1pPr>
            <a:lvl2pPr marL="965200" indent="-457200" algn="l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/>
            </a:lvl2pPr>
            <a:lvl3pPr marL="1447800" indent="-457200" algn="l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/>
            </a:lvl3pPr>
            <a:lvl4pPr marL="1930400" indent="-457200" algn="l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/>
            </a:lvl4pPr>
            <a:lvl5pPr marL="2387600" indent="-457200" algn="l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CUSTOM_1_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C3B1C1-D99D-9CCD-8C3F-791D3804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81384"/>
            <a:ext cx="8229600" cy="1143000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BB12D0-AACE-DEBD-8888-211CCBA585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0" y="2511424"/>
            <a:ext cx="8229600" cy="6953851"/>
          </a:xfrm>
        </p:spPr>
        <p:txBody>
          <a:bodyPr>
            <a:normAutofit/>
          </a:bodyPr>
          <a:lstStyle>
            <a:lvl1pPr marL="457200" indent="-431800" algn="l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1pPr>
            <a:lvl2pPr marL="914400" indent="-406400" algn="l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2pPr>
            <a:lvl3pPr marL="1371600" indent="-381000" algn="l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3pPr>
            <a:lvl4pPr marL="1828800" indent="-355600" algn="l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4pPr>
            <a:lvl5pPr marL="2286000" indent="-355600" algn="l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738B96-D13E-8BC9-9035-FD32C52640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058400" y="2511425"/>
            <a:ext cx="6980460" cy="6331524"/>
          </a:xfrm>
          <a:prstGeom prst="roundRect">
            <a:avLst/>
          </a:pr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lide" userDrawn="1">
  <p:cSld name="CUSTOM_1_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8978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6064BA-463D-0F57-7BFB-2BB1AD8D96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47103" y="1078"/>
            <a:ext cx="12357663" cy="10284843"/>
          </a:xfrm>
          <a:prstGeom prst="rect">
            <a:avLst/>
          </a:prstGeom>
        </p:spPr>
      </p:pic>
      <p:sp>
        <p:nvSpPr>
          <p:cNvPr id="37" name="Google Shape;37;p6"/>
          <p:cNvSpPr txBox="1"/>
          <p:nvPr/>
        </p:nvSpPr>
        <p:spPr>
          <a:xfrm>
            <a:off x="9139238" y="5300099"/>
            <a:ext cx="9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40438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98484-89A8-7396-6E47-73C0A45F0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9238" y="1087396"/>
            <a:ext cx="8229600" cy="1121812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405A9-9A03-157A-F372-40083BE66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39238" y="2434954"/>
            <a:ext cx="8229600" cy="7277457"/>
          </a:xfrm>
        </p:spPr>
        <p:txBody>
          <a:bodyPr>
            <a:normAutofit/>
          </a:bodyPr>
          <a:lstStyle>
            <a:lvl1pPr marL="457200" indent="-431800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>
                <a:solidFill>
                  <a:schemeClr val="bg1">
                    <a:lumMod val="10000"/>
                  </a:schemeClr>
                </a:solidFill>
              </a:defRPr>
            </a:lvl1pPr>
            <a:lvl2pPr marL="914400" indent="-406400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>
                <a:solidFill>
                  <a:schemeClr val="bg1">
                    <a:lumMod val="10000"/>
                  </a:schemeClr>
                </a:solidFill>
              </a:defRPr>
            </a:lvl2pPr>
            <a:lvl3pPr marL="1371600" indent="-381000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>
                <a:solidFill>
                  <a:schemeClr val="bg1">
                    <a:lumMod val="10000"/>
                  </a:schemeClr>
                </a:solidFill>
              </a:defRPr>
            </a:lvl3pPr>
            <a:lvl4pPr marL="1828800" indent="-355600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>
                <a:solidFill>
                  <a:schemeClr val="bg1">
                    <a:lumMod val="10000"/>
                  </a:schemeClr>
                </a:solidFill>
              </a:defRPr>
            </a:lvl4pPr>
            <a:lvl5pPr marL="2286000" indent="-355600">
              <a:buClr>
                <a:schemeClr val="bg1">
                  <a:lumMod val="10000"/>
                </a:schemeClr>
              </a:buClr>
              <a:buFont typeface="Arial" panose="020B0604020202020204" pitchFamily="34" charset="0"/>
              <a:buChar char="•"/>
              <a:defRPr sz="32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8A06A0C-0899-7CEB-4B21-FCDA26C70C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01794" y="1556952"/>
            <a:ext cx="5832389" cy="6054810"/>
          </a:xfrm>
          <a:prstGeom prst="homePlate">
            <a:avLst/>
          </a:pr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" userDrawn="1">
  <p:cSld name="CUSTOM_1_1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-859809" y="313897"/>
            <a:ext cx="20471641" cy="895571"/>
          </a:xfrm>
          <a:prstGeom prst="roundRect">
            <a:avLst>
              <a:gd name="adj" fmla="val 34525"/>
            </a:avLst>
          </a:prstGeom>
          <a:solidFill>
            <a:srgbClr val="B59C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B66CC-2103-4B72-5055-8151EE26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8508" y="1537011"/>
            <a:ext cx="9908460" cy="1143000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4251B-9DD2-A104-0D4F-26B573C299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98365" y="2811463"/>
            <a:ext cx="9908460" cy="6777380"/>
          </a:xfrm>
        </p:spPr>
        <p:txBody>
          <a:bodyPr>
            <a:normAutofit/>
          </a:bodyPr>
          <a:lstStyle>
            <a:lvl1pPr marL="457200" indent="-431800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1pPr>
            <a:lvl2pPr marL="914400" indent="-406400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2pPr>
            <a:lvl3pPr marL="1371600" indent="-381000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3pPr>
            <a:lvl4pPr marL="1828800" indent="-355600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4pPr>
            <a:lvl5pPr marL="2286000" indent="-355600">
              <a:buClr>
                <a:schemeClr val="bg1"/>
              </a:buClr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10" name="Google Shape;418;p32">
            <a:extLst>
              <a:ext uri="{FF2B5EF4-FFF2-40B4-BE49-F238E27FC236}">
                <a16:creationId xmlns:a16="http://schemas.microsoft.com/office/drawing/2014/main" id="{57FC0049-1DBC-5785-2FFF-FEC9AA18CE8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88108" y="3275463"/>
            <a:ext cx="5813946" cy="4626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lide" preserve="1" userDrawn="1">
  <p:cSld name="1_Section Header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8978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/>
        </p:nvSpPr>
        <p:spPr>
          <a:xfrm>
            <a:off x="9139238" y="5300099"/>
            <a:ext cx="9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40438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98484-89A8-7396-6E47-73C0A45F0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13" y="1355030"/>
            <a:ext cx="8229600" cy="970110"/>
          </a:xfr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405A9-9A03-157A-F372-40083BE66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15213" y="2456764"/>
            <a:ext cx="8229600" cy="6983798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3" name="Google Shape;423;p32">
            <a:extLst>
              <a:ext uri="{FF2B5EF4-FFF2-40B4-BE49-F238E27FC236}">
                <a16:creationId xmlns:a16="http://schemas.microsoft.com/office/drawing/2014/main" id="{369F1E9E-C9A2-E876-1212-B836FF3B48E3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1981" y="1355030"/>
            <a:ext cx="5353255" cy="7202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473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" preserve="1" userDrawn="1">
  <p:cSld name="1_Content 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/>
          <p:nvPr/>
        </p:nvSpPr>
        <p:spPr>
          <a:xfrm>
            <a:off x="-859809" y="313897"/>
            <a:ext cx="20471641" cy="895571"/>
          </a:xfrm>
          <a:prstGeom prst="roundRect">
            <a:avLst>
              <a:gd name="adj" fmla="val 34525"/>
            </a:avLst>
          </a:prstGeom>
          <a:solidFill>
            <a:srgbClr val="B59C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B66CC-2103-4B72-5055-8151EE26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1211" y="1531938"/>
            <a:ext cx="8229600" cy="1143000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E4251B-9DD2-A104-0D4F-26B573C299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211" y="2811462"/>
            <a:ext cx="8229600" cy="6950375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32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3200">
                <a:solidFill>
                  <a:schemeClr val="bg1"/>
                </a:solidFill>
              </a:defRPr>
            </a:lvl4pPr>
            <a:lvl5pPr>
              <a:defRPr sz="3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2195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Blinker"/>
              <a:buNone/>
              <a:defRPr sz="4400" b="1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Blinker"/>
              <a:buNone/>
              <a:defRPr sz="1800" b="1"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erriweather Sans Light"/>
              <a:buChar char="•"/>
              <a:defRPr sz="32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 Light"/>
              <a:buChar char="–"/>
              <a:defRPr sz="2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 Light"/>
              <a:buChar char="•"/>
              <a:defRPr sz="24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–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»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•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•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•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 Sans Light"/>
              <a:buChar char="•"/>
              <a:defRPr sz="20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Merriweather Sans Light"/>
              <a:buNone/>
              <a:defRPr sz="1800" i="0" u="none" strike="noStrike" cap="none">
                <a:solidFill>
                  <a:schemeClr val="dk1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888888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61" r:id="rId6"/>
    <p:sldLayoutId id="214748366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 Strategic Media Planning Slides">
  <a:themeElements>
    <a:clrScheme name="Office">
      <a:dk1>
        <a:srgbClr val="241842"/>
      </a:dk1>
      <a:lt1>
        <a:srgbClr val="E7DDFF"/>
      </a:lt1>
      <a:dk2>
        <a:srgbClr val="B59CF4"/>
      </a:dk2>
      <a:lt2>
        <a:srgbClr val="F3FE01"/>
      </a:lt2>
      <a:accent1>
        <a:srgbClr val="5B00DD"/>
      </a:accent1>
      <a:accent2>
        <a:srgbClr val="241842"/>
      </a:accent2>
      <a:accent3>
        <a:srgbClr val="E7DDFF"/>
      </a:accent3>
      <a:accent4>
        <a:srgbClr val="B59CF4"/>
      </a:accent4>
      <a:accent5>
        <a:srgbClr val="F3FE01"/>
      </a:accent5>
      <a:accent6>
        <a:srgbClr val="5B00DD"/>
      </a:accent6>
      <a:hlink>
        <a:srgbClr val="F3FE01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Calibri</vt:lpstr>
      <vt:lpstr>Merriweather Sans Light</vt:lpstr>
      <vt:lpstr>Blinker</vt:lpstr>
      <vt:lpstr> Strategic Media Planning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shuba.sarkar22-24@bibs.co.in</cp:lastModifiedBy>
  <cp:revision>9</cp:revision>
  <dcterms:modified xsi:type="dcterms:W3CDTF">2025-10-19T20:07:33Z</dcterms:modified>
</cp:coreProperties>
</file>